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September 30,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September 30,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It’s no fun but it makes language work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833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Pennsylvania System can be described as a system of solitary confinement.”</a:t>
            </a:r>
          </a:p>
          <a:p>
            <a:endParaRPr lang="en-US" dirty="0" smtClean="0"/>
          </a:p>
          <a:p>
            <a:r>
              <a:rPr lang="en-US" dirty="0" smtClean="0"/>
              <a:t>“The Pennsylvania System rested on a belief in the efficacy of solitary confinement in provoking rehabilitation</a:t>
            </a:r>
            <a:r>
              <a:rPr lang="en-US" smtClean="0"/>
              <a:t>.</a:t>
            </a:r>
            <a:r>
              <a:rPr lang="en-US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“Solitary confinement was the core feature of the Pennsylvania System.”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8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People Say</a:t>
            </a:r>
            <a:endParaRPr lang="en-US" dirty="0"/>
          </a:p>
        </p:txBody>
      </p:sp>
      <p:pic>
        <p:nvPicPr>
          <p:cNvPr id="6" name="Content Placeholder 5" descr="Screenshot 2016-09-30 15.31.3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2633"/>
          <a:stretch/>
        </p:blipFill>
        <p:spPr>
          <a:xfrm>
            <a:off x="957623" y="1287090"/>
            <a:ext cx="6546219" cy="3879241"/>
          </a:xfrm>
        </p:spPr>
      </p:pic>
      <p:sp>
        <p:nvSpPr>
          <p:cNvPr id="8" name="TextBox 7"/>
          <p:cNvSpPr txBox="1"/>
          <p:nvPr/>
        </p:nvSpPr>
        <p:spPr>
          <a:xfrm>
            <a:off x="601524" y="4244732"/>
            <a:ext cx="795348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It is said that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It is believed to be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It can be conceived as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027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777" y="1069539"/>
            <a:ext cx="78699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It is said becomes “The historian Stanley </a:t>
            </a:r>
            <a:r>
              <a:rPr lang="en-US" sz="2800" dirty="0" err="1" smtClean="0"/>
              <a:t>Wagstaff</a:t>
            </a:r>
            <a:r>
              <a:rPr lang="en-US" sz="2800" dirty="0" smtClean="0"/>
              <a:t> writes, </a:t>
            </a:r>
            <a:r>
              <a:rPr lang="is-IS" sz="2800" dirty="0" smtClean="0"/>
              <a:t>…”</a:t>
            </a:r>
          </a:p>
          <a:p>
            <a:pPr marL="285750" indent="-285750">
              <a:buFont typeface="Arial"/>
              <a:buChar char="•"/>
            </a:pPr>
            <a:r>
              <a:rPr lang="is-IS" sz="2800" dirty="0" smtClean="0"/>
              <a:t>It is believed becomes “Many scholars believe that...”</a:t>
            </a:r>
          </a:p>
          <a:p>
            <a:pPr marL="285750" indent="-285750">
              <a:buFont typeface="Arial"/>
              <a:buChar char="•"/>
            </a:pPr>
            <a:r>
              <a:rPr lang="is-IS" sz="2800" smtClean="0"/>
              <a:t>It can be conceived as becomes “is,” as in “The Auburn System was a philosophy of punishment that embraced silence and labor as curatives.”</a:t>
            </a:r>
            <a:endParaRPr lang="is-IS" sz="2800" dirty="0" smtClean="0"/>
          </a:p>
          <a:p>
            <a:pPr marL="285750" indent="-285750">
              <a:buFont typeface="Arial"/>
              <a:buChar char="•"/>
            </a:pPr>
            <a:endParaRPr lang="is-I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9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use more words when fewer words will do:</a:t>
            </a:r>
          </a:p>
          <a:p>
            <a:pPr lvl="1"/>
            <a:r>
              <a:rPr lang="en-US" dirty="0" smtClean="0"/>
              <a:t>“The factor of incapacitation within the process of punishment can be acknowledged as a measure of preventing reoffending criminal behavior.”</a:t>
            </a:r>
          </a:p>
          <a:p>
            <a:pPr lvl="1"/>
            <a:r>
              <a:rPr lang="en-US" dirty="0" smtClean="0"/>
              <a:t>Incapacitation prevents reoffending.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917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basic shared knowledge and avoid dictionary definitions</a:t>
            </a:r>
          </a:p>
          <a:p>
            <a:pPr lvl="1"/>
            <a:r>
              <a:rPr lang="en-US" dirty="0" smtClean="0"/>
              <a:t>Don’t define “crime”</a:t>
            </a:r>
          </a:p>
          <a:p>
            <a:pPr lvl="1"/>
            <a:r>
              <a:rPr lang="en-US" dirty="0" smtClean="0"/>
              <a:t>Define “punishment” only if the definition is important to your point</a:t>
            </a:r>
          </a:p>
          <a:p>
            <a:endParaRPr lang="en-US" dirty="0" smtClean="0"/>
          </a:p>
          <a:p>
            <a:r>
              <a:rPr lang="en-US" dirty="0" smtClean="0"/>
              <a:t>Avoid GARBAGE GENERIC PLACEHOLDERS such as “As long as the world has been here, there has been crimes and punishments.”</a:t>
            </a:r>
          </a:p>
          <a:p>
            <a:pPr lvl="1"/>
            <a:r>
              <a:rPr lang="en-US" dirty="0" smtClean="0"/>
              <a:t>Everything you write needs to have purpose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6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RARELY</a:t>
            </a:r>
          </a:p>
          <a:p>
            <a:endParaRPr lang="en-US" dirty="0" smtClean="0"/>
          </a:p>
          <a:p>
            <a:r>
              <a:rPr lang="en-US" dirty="0" smtClean="0"/>
              <a:t>Not substitutes for commas</a:t>
            </a:r>
          </a:p>
          <a:p>
            <a:endParaRPr lang="en-US" dirty="0" smtClean="0"/>
          </a:p>
          <a:p>
            <a:r>
              <a:rPr lang="en-US" dirty="0" smtClean="0"/>
              <a:t>Use to separate closely related independent clauses</a:t>
            </a:r>
          </a:p>
          <a:p>
            <a:pPr lvl="1"/>
            <a:r>
              <a:rPr lang="en-US" dirty="0" smtClean="0"/>
              <a:t>An independent clause can stand alone as a sentence</a:t>
            </a:r>
          </a:p>
          <a:p>
            <a:pPr lvl="1"/>
            <a:r>
              <a:rPr lang="en-US" dirty="0" smtClean="0"/>
              <a:t>Why not just make it a separate sentence? Have a reason.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4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comma to connect two independent clauses rather than using a conjunction or a period.</a:t>
            </a:r>
          </a:p>
          <a:p>
            <a:pPr lvl="1"/>
            <a:r>
              <a:rPr lang="en-US" dirty="0" smtClean="0"/>
              <a:t>“The purposes of criminal justice are many, they involve the protection of society, deterrence </a:t>
            </a:r>
            <a:r>
              <a:rPr lang="is-IS" dirty="0" smtClean="0"/>
              <a:t>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6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5357</TotalTime>
  <Words>304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GRAMMAR RANT</vt:lpstr>
      <vt:lpstr>Passive Voice</vt:lpstr>
      <vt:lpstr>Many People Say</vt:lpstr>
      <vt:lpstr>PowerPoint Presentation</vt:lpstr>
      <vt:lpstr>Wordiness</vt:lpstr>
      <vt:lpstr>Introductions</vt:lpstr>
      <vt:lpstr>Semi-Colons</vt:lpstr>
      <vt:lpstr>Comma Splices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seth kotch</dc:creator>
  <cp:lastModifiedBy>seth kotch</cp:lastModifiedBy>
  <cp:revision>13</cp:revision>
  <dcterms:created xsi:type="dcterms:W3CDTF">2016-09-30T19:17:30Z</dcterms:created>
  <dcterms:modified xsi:type="dcterms:W3CDTF">2016-10-04T12:38:29Z</dcterms:modified>
</cp:coreProperties>
</file>